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91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8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7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7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2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33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76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03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71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06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AC75C-E901-4D07-B835-1F237023DC35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FC4C-4D4B-4506-862B-986BEBF6B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07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3"/>
            <a:ext cx="7774632" cy="24036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урока:</a:t>
            </a:r>
            <a:br>
              <a:rPr lang="ru-RU" dirty="0" smtClean="0"/>
            </a:br>
            <a:r>
              <a:rPr lang="ru-RU" dirty="0" smtClean="0"/>
              <a:t>Проверочный диктант  по теме: «Части речи», «Не бери в лес ружьё».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100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Двадцать первое мая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Проверочный </a:t>
            </a:r>
            <a:r>
              <a:rPr lang="ru-RU" dirty="0" smtClean="0"/>
              <a:t>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          «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Не бери в лес ружьё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».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глубокой древности оттолкнул от себя человек зверей и птиц на расстояние вытянутой руки. А потом – на расстояние стрелы. А что ему было делать? Нужно было есть и шить одежду. С тех пор это расстояние растёт. И вот уже не подпускает к себе зверь и на ружейный выстрел. Но теперь одежду и мясо нам дает хозяйство. Зачем нам враждовать с дикими животными? Человек устраивает зоопарки, держит дикарей дома. Но клеточный зверь не похож на лесного. Человек идёт в лес. Но всё живое в ужасе бежит от человека. Виноваты в этом охотники. Это они приносят в лес страх. Не бери в лес ружьё. Не поднимай палку и не тянись за камнем. И мы снова обретём добрых соседей. Надо сберечь дикую природу для наших потомков.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2031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157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Тема урока: Проверочный диктант  по теме: «Части речи», «Не бери в лес ружьё».</vt:lpstr>
      <vt:lpstr>Двадцать первое мая Проверочный диктант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Проверочный диктант  по теме: «Части речи», «Не бери в лес ружьё».</dc:title>
  <dc:creator>Админ 7</dc:creator>
  <cp:lastModifiedBy>Админ 7</cp:lastModifiedBy>
  <cp:revision>2</cp:revision>
  <dcterms:created xsi:type="dcterms:W3CDTF">2020-05-14T09:28:06Z</dcterms:created>
  <dcterms:modified xsi:type="dcterms:W3CDTF">2020-05-14T09:33:32Z</dcterms:modified>
</cp:coreProperties>
</file>